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9" r:id="rId2"/>
    <p:sldId id="291" r:id="rId3"/>
    <p:sldId id="299" r:id="rId4"/>
    <p:sldId id="280" r:id="rId5"/>
    <p:sldId id="293" r:id="rId6"/>
    <p:sldId id="283" r:id="rId7"/>
    <p:sldId id="295" r:id="rId8"/>
    <p:sldId id="300" r:id="rId9"/>
    <p:sldId id="284" r:id="rId10"/>
    <p:sldId id="298"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7" d="100"/>
          <a:sy n="97" d="100"/>
        </p:scale>
        <p:origin x="1056"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for examples</a:t>
            </a:r>
            <a:r>
              <a:rPr lang="en-US" baseline="0" dirty="0" smtClean="0"/>
              <a:t> of retro games they may have played.</a:t>
            </a:r>
          </a:p>
          <a:p>
            <a:endParaRPr lang="en-US" baseline="0" dirty="0" smtClean="0"/>
          </a:p>
          <a:p>
            <a:r>
              <a:rPr lang="en-US" baseline="0" dirty="0" smtClean="0"/>
              <a:t>e.g. Kirby, sonic, Zelda, mega man, many others!</a:t>
            </a:r>
          </a:p>
          <a:p>
            <a:endParaRPr lang="en-US" baseline="0" dirty="0" smtClean="0"/>
          </a:p>
          <a:p>
            <a:r>
              <a:rPr lang="en-US" baseline="0" dirty="0" smtClean="0"/>
              <a:t>One of the most famous retro game characters is </a:t>
            </a:r>
            <a:r>
              <a:rPr lang="en-US" b="1" baseline="0" dirty="0" smtClean="0"/>
              <a:t>Mario</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76443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1981, Nintendo </a:t>
            </a:r>
            <a:r>
              <a:rPr lang="en-US" i="0" baseline="0" dirty="0" smtClean="0"/>
              <a:t>released </a:t>
            </a:r>
            <a:r>
              <a:rPr lang="en-US" i="1" baseline="0" dirty="0" smtClean="0"/>
              <a:t>Donkey Kong.</a:t>
            </a:r>
            <a:r>
              <a:rPr lang="en-US" i="0" baseline="0" dirty="0" smtClean="0"/>
              <a:t> At this point, video games were really starting to take shape, and </a:t>
            </a:r>
            <a:r>
              <a:rPr lang="en-US" i="1" baseline="0" dirty="0" smtClean="0"/>
              <a:t>Donkey Kong</a:t>
            </a:r>
            <a:r>
              <a:rPr lang="en-US" i="0" baseline="0" dirty="0" smtClean="0"/>
              <a:t> was incredibly important in this developing industry.</a:t>
            </a:r>
          </a:p>
          <a:p>
            <a:endParaRPr lang="en-US" baseline="0" dirty="0" smtClean="0"/>
          </a:p>
          <a:p>
            <a:pPr marL="171450" indent="-171450">
              <a:buFont typeface="Arial" panose="020B0604020202020204" pitchFamily="34" charset="0"/>
              <a:buChar char="•"/>
            </a:pPr>
            <a:r>
              <a:rPr lang="en-US" baseline="0" dirty="0" smtClean="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Shigeru Miyamoto &amp; </a:t>
            </a:r>
            <a:r>
              <a:rPr lang="en-US" baseline="0" dirty="0" err="1" smtClean="0"/>
              <a:t>Gunpei</a:t>
            </a:r>
            <a:r>
              <a:rPr lang="en-US" baseline="0" dirty="0" smtClean="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It was the first story driven game ever!</a:t>
            </a:r>
          </a:p>
          <a:p>
            <a:pPr marL="171450" indent="-171450">
              <a:buFont typeface="Arial" panose="020B0604020202020204" pitchFamily="34" charset="0"/>
              <a:buChar char="•"/>
            </a:pPr>
            <a:r>
              <a:rPr lang="en-US" baseline="0" dirty="0" smtClean="0"/>
              <a:t>It was inspired by Popeye, King Kong, and Beauty &amp; the Beast</a:t>
            </a:r>
          </a:p>
          <a:p>
            <a:pPr marL="171450" indent="-171450">
              <a:buFont typeface="Arial" panose="020B0604020202020204" pitchFamily="34" charset="0"/>
              <a:buChar char="•"/>
            </a:pPr>
            <a:r>
              <a:rPr lang="en-US" baseline="0" dirty="0" smtClean="0"/>
              <a:t>While the graphics look extremely outdated now, they were groundbreaking at the time</a:t>
            </a:r>
          </a:p>
          <a:p>
            <a:pPr marL="171450" indent="-171450">
              <a:buFont typeface="Arial" panose="020B0604020202020204" pitchFamily="34" charset="0"/>
              <a:buChar char="•"/>
            </a:pPr>
            <a:r>
              <a:rPr lang="en-US" baseline="0" dirty="0" smtClean="0"/>
              <a:t>The main character was originally named Mr. Video, and then </a:t>
            </a:r>
            <a:r>
              <a:rPr lang="en-US" baseline="0" dirty="0" err="1" smtClean="0"/>
              <a:t>Jumpman</a:t>
            </a:r>
            <a:r>
              <a:rPr lang="en-US" baseline="0" dirty="0" smtClean="0"/>
              <a:t>, before finally becoming the character we all know and love.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Mario would go on to appear in several video games.</a:t>
            </a: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US" sz="12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smtClean="0">
                <a:solidFill>
                  <a:schemeClr val="tx1"/>
                </a:solidFill>
                <a:effectLst/>
                <a:latin typeface="+mn-lt"/>
                <a:ea typeface="+mn-ea"/>
                <a:cs typeface="+mn-cs"/>
              </a:rPr>
              <a:t>What do these games all have in common? They are all examples of </a:t>
            </a:r>
            <a:r>
              <a:rPr lang="en-US" sz="1200" b="1" i="0" kern="1200" baseline="0" dirty="0" smtClean="0">
                <a:solidFill>
                  <a:schemeClr val="tx1"/>
                </a:solidFill>
                <a:effectLst/>
                <a:latin typeface="+mn-lt"/>
                <a:ea typeface="+mn-ea"/>
                <a:cs typeface="+mn-cs"/>
              </a:rPr>
              <a:t>platformers</a:t>
            </a:r>
            <a:r>
              <a:rPr lang="en-US" sz="1200" b="0" i="0" kern="1200" baseline="0" dirty="0" smtClean="0">
                <a:solidFill>
                  <a:schemeClr val="tx1"/>
                </a:solidFill>
                <a:effectLst/>
                <a:latin typeface="+mn-lt"/>
                <a:ea typeface="+mn-ea"/>
                <a:cs typeface="+mn-cs"/>
              </a:rPr>
              <a:t>.</a:t>
            </a:r>
            <a:endParaRPr lang="en-US" b="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in the day, one of the most popular types of video game was a </a:t>
            </a:r>
            <a:r>
              <a:rPr lang="en-US" b="1" dirty="0" smtClean="0"/>
              <a:t>platformer</a:t>
            </a:r>
            <a:r>
              <a:rPr lang="en-US" b="0" dirty="0" smtClean="0"/>
              <a:t>.</a:t>
            </a:r>
            <a:r>
              <a:rPr lang="en-US" b="0" baseline="0" dirty="0" smtClean="0"/>
              <a:t> Ask the students to name any platformers they may have played.</a:t>
            </a:r>
          </a:p>
          <a:p>
            <a:endParaRPr lang="en-US" b="0" baseline="0" dirty="0" smtClean="0"/>
          </a:p>
          <a:p>
            <a:r>
              <a:rPr lang="en-US" b="0" baseline="0" dirty="0" smtClean="0"/>
              <a:t>These games are:</a:t>
            </a:r>
          </a:p>
          <a:p>
            <a:pPr marL="171450" indent="-171450">
              <a:buFont typeface="Arial" panose="020B0604020202020204" pitchFamily="34" charset="0"/>
              <a:buChar char="•"/>
            </a:pPr>
            <a:r>
              <a:rPr lang="en-US" b="0" baseline="0" dirty="0" smtClean="0"/>
              <a:t>Sonic</a:t>
            </a:r>
          </a:p>
          <a:p>
            <a:pPr marL="171450" indent="-171450">
              <a:buFont typeface="Arial" panose="020B0604020202020204" pitchFamily="34" charset="0"/>
              <a:buChar char="•"/>
            </a:pPr>
            <a:r>
              <a:rPr lang="en-US" b="0" baseline="0" dirty="0" smtClean="0"/>
              <a:t>Kirby</a:t>
            </a:r>
          </a:p>
          <a:p>
            <a:pPr marL="171450" indent="-171450">
              <a:buFont typeface="Arial" panose="020B0604020202020204" pitchFamily="34" charset="0"/>
              <a:buChar char="•"/>
            </a:pPr>
            <a:r>
              <a:rPr lang="en-US" b="0" baseline="0" dirty="0" smtClean="0"/>
              <a:t>Metroid</a:t>
            </a:r>
          </a:p>
          <a:p>
            <a:pPr marL="171450" indent="-171450">
              <a:buFont typeface="Arial" panose="020B0604020202020204" pitchFamily="34" charset="0"/>
              <a:buChar char="•"/>
            </a:pPr>
            <a:r>
              <a:rPr lang="en-US" b="0" baseline="0" dirty="0" smtClean="0"/>
              <a:t>Leilani’s Island (a modern indie game – using the retro style!)</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a platformer</a:t>
            </a:r>
            <a:r>
              <a:rPr lang="en-US" baseline="0" dirty="0" smtClean="0"/>
              <a:t> a platformer? Ask the students if they know, then reveal four of the main traits for a 2D platformer.</a:t>
            </a:r>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are familiar with any ways developers can make</a:t>
            </a:r>
            <a:r>
              <a:rPr lang="en-US" baseline="0" dirty="0" smtClean="0"/>
              <a:t> games.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84610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a:t>
            </a:r>
            <a:r>
              <a:rPr lang="en-US" baseline="0" dirty="0" smtClean="0"/>
              <a:t> it’s pretty easy to make a game using something like </a:t>
            </a:r>
            <a:r>
              <a:rPr lang="en-US" b="1" baseline="0" dirty="0" smtClean="0"/>
              <a:t>Super Mario Maker</a:t>
            </a:r>
            <a:r>
              <a:rPr lang="en-US" baseline="0" dirty="0" smtClean="0"/>
              <a:t>. There are other online tools for making platformer games.</a:t>
            </a:r>
          </a:p>
          <a:p>
            <a:endParaRPr lang="en-US" baseline="0" dirty="0" smtClean="0"/>
          </a:p>
          <a:p>
            <a:r>
              <a:rPr lang="en-US" baseline="0" dirty="0" smtClean="0"/>
              <a:t>However, to make a more customized game, it is necessary to use </a:t>
            </a:r>
            <a:r>
              <a:rPr lang="en-US" b="1" baseline="0" dirty="0" smtClean="0"/>
              <a:t>code</a:t>
            </a:r>
            <a:r>
              <a:rPr lang="en-US" b="0" baseline="0" dirty="0" smtClean="0"/>
              <a:t>.</a:t>
            </a:r>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Microsoft’s</a:t>
            </a:r>
            <a:r>
              <a:rPr lang="en-US" b="1" dirty="0" smtClean="0"/>
              <a:t> </a:t>
            </a:r>
            <a:r>
              <a:rPr lang="en-US" b="1" dirty="0" err="1" smtClean="0"/>
              <a:t>MakeCode</a:t>
            </a:r>
            <a:r>
              <a:rPr lang="en-US" b="1" dirty="0" smtClean="0"/>
              <a:t> Arcade</a:t>
            </a:r>
            <a:r>
              <a:rPr lang="en-US" b="0" dirty="0" smtClean="0"/>
              <a:t> is a free game</a:t>
            </a:r>
            <a:r>
              <a:rPr lang="en-US" b="0" baseline="0" dirty="0" smtClean="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6810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16,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6/16/2020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6/16/2020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6/16/2020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6/16/2020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6/16/2020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16,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June 16,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6/16/2020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Making a Game </a:t>
            </a:r>
            <a:r>
              <a:rPr lang="en-US" cap="none" smtClean="0"/>
              <a:t>– Assembly / Machine </a:t>
            </a:r>
            <a:r>
              <a:rPr lang="en-US" cap="none" dirty="0" smtClean="0"/>
              <a:t>Code</a:t>
            </a:r>
            <a:endParaRPr lang="en-US" cap="none" dirty="0"/>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Microsoft </a:t>
            </a:r>
            <a:r>
              <a:rPr lang="en-US" cap="none" dirty="0" err="1" smtClean="0"/>
              <a:t>MakeCode</a:t>
            </a:r>
            <a:r>
              <a:rPr lang="en-US" cap="none" dirty="0" smtClean="0"/>
              <a:t> Arcade</a:t>
            </a:r>
            <a:endParaRPr lang="en-US" cap="none" dirty="0"/>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smtClean="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smtClean="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8" descr="Download Free png Mario The Jumpman - Mario Bros 8 Bits Png Free ..."/>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58154" y="0"/>
            <a:ext cx="70338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6700" y="2286000"/>
            <a:ext cx="5829300" cy="3951851"/>
          </a:xfrm>
          <a:prstGeom prst="rect">
            <a:avLst/>
          </a:prstGeom>
          <a:noFill/>
        </p:spPr>
        <p:txBody>
          <a:bodyPr wrap="square" lIns="182880" tIns="146304" rIns="182880" bIns="146304" rtlCol="0">
            <a:spAutoFit/>
          </a:bodyPr>
          <a:lstStyle/>
          <a:p>
            <a:pPr>
              <a:lnSpc>
                <a:spcPct val="90000"/>
              </a:lnSpc>
              <a:spcAft>
                <a:spcPts val="600"/>
              </a:spcAft>
            </a:pPr>
            <a:r>
              <a:rPr lang="en-US" sz="6600" dirty="0" smtClean="0">
                <a:gradFill>
                  <a:gsLst>
                    <a:gs pos="2917">
                      <a:schemeClr val="tx1"/>
                    </a:gs>
                    <a:gs pos="30000">
                      <a:schemeClr val="tx1"/>
                    </a:gs>
                  </a:gsLst>
                  <a:lin ang="5400000" scaled="0"/>
                </a:gradFill>
              </a:rPr>
              <a:t>What are some examples of retro games?</a:t>
            </a:r>
          </a:p>
        </p:txBody>
      </p:sp>
    </p:spTree>
    <p:extLst>
      <p:ext uri="{BB962C8B-B14F-4D97-AF65-F5344CB8AC3E}">
        <p14:creationId xmlns:p14="http://schemas.microsoft.com/office/powerpoint/2010/main" val="405868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t>D</a:t>
            </a:r>
            <a:r>
              <a:rPr lang="en-US" sz="3600" i="1" cap="none" dirty="0" smtClean="0"/>
              <a:t>onkey </a:t>
            </a:r>
            <a:r>
              <a:rPr lang="en-US" sz="3600" i="1" cap="none" dirty="0"/>
              <a:t>K</a:t>
            </a:r>
            <a:r>
              <a:rPr lang="en-US" sz="3600" i="1" cap="none" dirty="0" smtClean="0"/>
              <a:t>ong </a:t>
            </a:r>
            <a:r>
              <a:rPr lang="en-US" sz="3600" cap="none" dirty="0" smtClean="0"/>
              <a:t>(1981)</a:t>
            </a:r>
            <a:endParaRPr lang="en-US" sz="3600" cap="none" dirty="0"/>
          </a:p>
        </p:txBody>
      </p:sp>
      <p:sp>
        <p:nvSpPr>
          <p:cNvPr id="3" name="Content Placeholder 2"/>
          <p:cNvSpPr>
            <a:spLocks noGrp="1"/>
          </p:cNvSpPr>
          <p:nvPr>
            <p:ph idx="1"/>
          </p:nvPr>
        </p:nvSpPr>
        <p:spPr>
          <a:xfrm>
            <a:off x="5785184" y="1257300"/>
            <a:ext cx="6025816" cy="5257800"/>
          </a:xfrm>
        </p:spPr>
        <p:txBody>
          <a:bodyPr anchor="ctr">
            <a:normAutofit/>
          </a:bodyPr>
          <a:lstStyle/>
          <a:p>
            <a:r>
              <a:rPr lang="en-US" dirty="0" smtClean="0"/>
              <a:t>Arcade game</a:t>
            </a:r>
            <a:endParaRPr lang="en-US" dirty="0"/>
          </a:p>
          <a:p>
            <a:r>
              <a:rPr lang="en-US" dirty="0"/>
              <a:t>Shigeru Miyamoto &amp; </a:t>
            </a:r>
            <a:r>
              <a:rPr lang="en-US" dirty="0" err="1"/>
              <a:t>Gunpei</a:t>
            </a:r>
            <a:r>
              <a:rPr lang="en-US" dirty="0"/>
              <a:t> </a:t>
            </a:r>
            <a:r>
              <a:rPr lang="en-US" dirty="0" smtClean="0"/>
              <a:t>Yokoi</a:t>
            </a:r>
          </a:p>
          <a:p>
            <a:r>
              <a:rPr lang="en-US" dirty="0"/>
              <a:t>First story-driven game ever</a:t>
            </a:r>
            <a:r>
              <a:rPr lang="en-US" dirty="0" smtClean="0"/>
              <a:t>!</a:t>
            </a:r>
          </a:p>
          <a:p>
            <a:r>
              <a:rPr lang="en-US" dirty="0" smtClean="0"/>
              <a:t>Inspired </a:t>
            </a:r>
            <a:r>
              <a:rPr lang="en-US" dirty="0"/>
              <a:t>by </a:t>
            </a:r>
            <a:r>
              <a:rPr lang="en-US" i="1" dirty="0"/>
              <a:t>Popeye</a:t>
            </a:r>
            <a:r>
              <a:rPr lang="en-US" dirty="0"/>
              <a:t>, </a:t>
            </a:r>
            <a:r>
              <a:rPr lang="en-US" i="1" dirty="0"/>
              <a:t>King </a:t>
            </a:r>
            <a:r>
              <a:rPr lang="en-US" i="1" dirty="0" smtClean="0"/>
              <a:t>Kong</a:t>
            </a:r>
          </a:p>
          <a:p>
            <a:r>
              <a:rPr lang="en-US" dirty="0" smtClean="0"/>
              <a:t>Groundbreaking graphics</a:t>
            </a:r>
          </a:p>
          <a:p>
            <a:r>
              <a:rPr lang="en-US" dirty="0" smtClean="0"/>
              <a:t>The hero was Mr. Video / </a:t>
            </a:r>
            <a:r>
              <a:rPr lang="en-US" dirty="0" err="1" smtClean="0"/>
              <a:t>Jumpman</a:t>
            </a:r>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184" y="125730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Mario’s Early Games</a:t>
            </a:r>
            <a:endParaRPr lang="en-US" cap="none" dirty="0"/>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Arcade</a:t>
            </a:r>
            <a:endParaRPr lang="en-US" sz="2400" b="1" dirty="0" smtClean="0">
              <a:solidFill>
                <a:srgbClr val="000000"/>
              </a:solidFill>
            </a:endParaRPr>
          </a:p>
        </p:txBody>
      </p:sp>
      <p:grpSp>
        <p:nvGrpSpPr>
          <p:cNvPr id="3" name="Group 2"/>
          <p:cNvGrpSpPr/>
          <p:nvPr/>
        </p:nvGrpSpPr>
        <p:grpSpPr>
          <a:xfrm>
            <a:off x="843096" y="3321246"/>
            <a:ext cx="2726689" cy="3632171"/>
            <a:chOff x="843096" y="3321246"/>
            <a:chExt cx="2726689" cy="3632171"/>
          </a:xfrm>
        </p:grpSpPr>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grpSp>
      <p:grpSp>
        <p:nvGrpSpPr>
          <p:cNvPr id="4" name="Group 3"/>
          <p:cNvGrpSpPr/>
          <p:nvPr/>
        </p:nvGrpSpPr>
        <p:grpSpPr>
          <a:xfrm>
            <a:off x="3569785" y="663526"/>
            <a:ext cx="3075716" cy="4681525"/>
            <a:chOff x="3569785" y="663526"/>
            <a:chExt cx="3075716" cy="4681525"/>
          </a:xfrm>
        </p:grpSpPr>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grpSp>
      <p:grpSp>
        <p:nvGrpSpPr>
          <p:cNvPr id="6" name="Group 5"/>
          <p:cNvGrpSpPr/>
          <p:nvPr/>
        </p:nvGrpSpPr>
        <p:grpSpPr>
          <a:xfrm>
            <a:off x="6645501" y="237494"/>
            <a:ext cx="4230319" cy="2733699"/>
            <a:chOff x="6645501" y="237494"/>
            <a:chExt cx="4230319" cy="2733699"/>
          </a:xfrm>
        </p:grpSpPr>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NES</a:t>
              </a:r>
              <a:endParaRPr lang="en-US" sz="2400" b="1" dirty="0" smtClean="0">
                <a:solidFill>
                  <a:srgbClr val="000000"/>
                </a:solidFill>
              </a:endParaRPr>
            </a:p>
          </p:txBody>
        </p:sp>
      </p:grpSp>
      <p:grpSp>
        <p:nvGrpSpPr>
          <p:cNvPr id="8" name="Group 7"/>
          <p:cNvGrpSpPr/>
          <p:nvPr/>
        </p:nvGrpSpPr>
        <p:grpSpPr>
          <a:xfrm>
            <a:off x="8476899" y="1373568"/>
            <a:ext cx="3007308" cy="4684332"/>
            <a:chOff x="8476899" y="1373568"/>
            <a:chExt cx="3007308" cy="4684332"/>
          </a:xfrm>
        </p:grpSpPr>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GAMEBOY</a:t>
              </a:r>
              <a:endParaRPr lang="en-US" sz="2400" b="1" dirty="0" smtClean="0">
                <a:solidFill>
                  <a:srgbClr val="000000"/>
                </a:solidFill>
              </a:endParaRPr>
            </a:p>
          </p:txBody>
        </p:sp>
      </p:grpSp>
      <p:grpSp>
        <p:nvGrpSpPr>
          <p:cNvPr id="10" name="Group 9"/>
          <p:cNvGrpSpPr/>
          <p:nvPr/>
        </p:nvGrpSpPr>
        <p:grpSpPr>
          <a:xfrm>
            <a:off x="4177197" y="3237152"/>
            <a:ext cx="4299702" cy="3452171"/>
            <a:chOff x="4177197" y="3237152"/>
            <a:chExt cx="4299702" cy="3452171"/>
          </a:xfrm>
        </p:grpSpPr>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rgbClr val="000000"/>
                  </a:solidFill>
                </a:rPr>
                <a:t>SNES</a:t>
              </a:r>
              <a:endParaRPr lang="en-US" sz="2400" b="1" dirty="0" smtClean="0">
                <a:solidFill>
                  <a:srgbClr val="000000"/>
                </a:solidFill>
              </a:endParaRPr>
            </a:p>
          </p:txBody>
        </p:sp>
      </p:grpSp>
    </p:spTree>
    <p:extLst>
      <p:ext uri="{BB962C8B-B14F-4D97-AF65-F5344CB8AC3E}">
        <p14:creationId xmlns:p14="http://schemas.microsoft.com/office/powerpoint/2010/main" val="3129185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smtClean="0"/>
              <a:t>Platformers</a:t>
            </a:r>
            <a:endParaRPr lang="en-US" sz="3600" cap="none" dirty="0"/>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Traditional 2D Platformer Features</a:t>
            </a:r>
            <a:endParaRPr lang="en-US" sz="3600" cap="none" dirty="0"/>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smtClean="0"/>
              <a:t>  Obstacles and Enemies</a:t>
            </a:r>
          </a:p>
          <a:p>
            <a:endParaRPr lang="en-US" dirty="0"/>
          </a:p>
          <a:p>
            <a:pPr marL="57150" indent="0">
              <a:buNone/>
            </a:pPr>
            <a:endParaRPr lang="en-US" dirty="0" smtClean="0"/>
          </a:p>
          <a:p>
            <a:endParaRPr lang="en-US" dirty="0" smtClean="0"/>
          </a:p>
          <a:p>
            <a:pPr marL="57150" indent="0">
              <a:buNone/>
            </a:pPr>
            <a:r>
              <a:rPr lang="en-US" dirty="0" smtClean="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smtClean="0"/>
              <a:t>          Horizontal Movement</a:t>
            </a:r>
          </a:p>
          <a:p>
            <a:endParaRPr lang="en-US" dirty="0"/>
          </a:p>
          <a:p>
            <a:endParaRPr lang="en-US" dirty="0" smtClean="0"/>
          </a:p>
          <a:p>
            <a:endParaRPr lang="en-US" dirty="0"/>
          </a:p>
          <a:p>
            <a:pPr marL="57150" indent="0">
              <a:buNone/>
            </a:pPr>
            <a:r>
              <a:rPr lang="en-US" dirty="0" smtClean="0"/>
              <a:t>               Win at Map’s </a:t>
            </a:r>
            <a:r>
              <a:rPr lang="en-US" dirty="0"/>
              <a:t>E</a:t>
            </a:r>
            <a:r>
              <a:rPr lang="en-US" dirty="0" smtClean="0"/>
              <a:t>dge</a:t>
            </a:r>
            <a:endParaRPr lang="en-US" dirty="0"/>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84422"/>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569035" y="1684422"/>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fad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91823"/>
            <a:ext cx="10972800" cy="1874359"/>
          </a:xfrm>
        </p:spPr>
        <p:txBody>
          <a:bodyPr/>
          <a:lstStyle/>
          <a:p>
            <a:r>
              <a:rPr lang="en-US" sz="6600" dirty="0" smtClean="0"/>
              <a:t>How can a developer make </a:t>
            </a:r>
            <a:r>
              <a:rPr lang="en-US" sz="6600" smtClean="0"/>
              <a:t>a platformer?</a:t>
            </a:r>
            <a:endParaRPr lang="en-US" sz="6600" dirty="0"/>
          </a:p>
        </p:txBody>
      </p:sp>
    </p:spTree>
    <p:extLst>
      <p:ext uri="{BB962C8B-B14F-4D97-AF65-F5344CB8AC3E}">
        <p14:creationId xmlns:p14="http://schemas.microsoft.com/office/powerpoint/2010/main" val="38714402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smtClean="0"/>
              <a:t>Making a Game – No Code</a:t>
            </a:r>
            <a:endParaRPr lang="en-US" sz="3600" cap="none" dirty="0"/>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6849</TotalTime>
  <Words>607</Words>
  <Application>Microsoft Office PowerPoint</Application>
  <PresentationFormat>Widescreen</PresentationFormat>
  <Paragraphs>88</Paragraphs>
  <Slides>11</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Segoe UI</vt:lpstr>
      <vt:lpstr>Wingdings</vt:lpstr>
      <vt:lpstr>Hyland 2019</vt:lpstr>
      <vt:lpstr>PowerPoint Presentation</vt:lpstr>
      <vt:lpstr>PowerPoint Presentation</vt:lpstr>
      <vt:lpstr>PowerPoint Presentation</vt:lpstr>
      <vt:lpstr>Donkey Kong (1981)</vt:lpstr>
      <vt:lpstr>Mario’s Early Games</vt:lpstr>
      <vt:lpstr>Platformers</vt:lpstr>
      <vt:lpstr>Traditional 2D Platformer Features</vt:lpstr>
      <vt:lpstr>How can a developer make a platformer?</vt:lpstr>
      <vt:lpstr>Making a Game – No Code</vt:lpstr>
      <vt:lpstr>Making a Game – Assembly / Machine Code</vt:lpstr>
      <vt:lpstr>Microsoft 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281</cp:revision>
  <dcterms:created xsi:type="dcterms:W3CDTF">2019-03-11T04:04:09Z</dcterms:created>
  <dcterms:modified xsi:type="dcterms:W3CDTF">2020-06-16T13:40:06Z</dcterms:modified>
</cp:coreProperties>
</file>